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6"/>
  </p:notesMasterIdLst>
  <p:sldIdLst>
    <p:sldId id="385" r:id="rId3"/>
    <p:sldId id="410" r:id="rId4"/>
    <p:sldId id="411" r:id="rId5"/>
    <p:sldId id="418" r:id="rId6"/>
    <p:sldId id="447" r:id="rId7"/>
    <p:sldId id="351" r:id="rId8"/>
    <p:sldId id="443" r:id="rId9"/>
    <p:sldId id="425" r:id="rId10"/>
    <p:sldId id="384" r:id="rId11"/>
    <p:sldId id="451" r:id="rId12"/>
    <p:sldId id="405" r:id="rId13"/>
    <p:sldId id="449" r:id="rId14"/>
    <p:sldId id="450" r:id="rId15"/>
  </p:sldIdLst>
  <p:sldSz cx="9144000" cy="6858000" type="screen4x3"/>
  <p:notesSz cx="6858000" cy="9144000"/>
  <p:embeddedFontLst>
    <p:embeddedFont>
      <p:font typeface=".VnCooperH" pitchFamily="34" charset="0"/>
      <p:regular r:id="rId17"/>
    </p:embeddedFont>
    <p:embeddedFont>
      <p:font typeface=".VnCooper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 Rounded MT Bold" charset="0"/>
      <p:regular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HP-087" pitchFamily="34" charset="0"/>
      <p:bold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VNI-Avo" pitchFamily="2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FF33CC"/>
    <a:srgbClr val="FF00FF"/>
    <a:srgbClr val="FF3399"/>
    <a:srgbClr val="B7FFB7"/>
    <a:srgbClr val="FFD9FF"/>
    <a:srgbClr val="CCECFF"/>
    <a:srgbClr val="FFDA8F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                   Vµ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CC0099"/>
                </a:solidFill>
                <a:latin typeface=".VnCooper" pitchFamily="34" charset="0"/>
              </a:rPr>
              <a:t>4</a:t>
            </a:r>
            <a:r>
              <a:rPr lang="en-US" sz="5000" dirty="0" smtClean="0">
                <a:solidFill>
                  <a:srgbClr val="CC0099"/>
                </a:solidFill>
                <a:latin typeface=".VnCooper" pitchFamily="34" charset="0"/>
              </a:rPr>
              <a:t>5</a:t>
            </a:r>
            <a:endParaRPr lang="vi-VN" sz="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2798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Söï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tích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cuùc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traéng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9848"/>
            <a:ext cx="2562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1677947"/>
            <a:ext cx="3057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240173"/>
            <a:ext cx="2952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4232194"/>
            <a:ext cx="2533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ể chuyện - sự tích hoa cúc trắ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1800" y="1014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Söï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tích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cuùc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traéng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785387" cy="47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95475"/>
            <a:ext cx="5804922" cy="464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771157" cy="476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771157" cy="47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2607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Söï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tích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cuùc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traéng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9848"/>
            <a:ext cx="2562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1677947"/>
            <a:ext cx="3057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240173"/>
            <a:ext cx="2952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57" y="4232194"/>
            <a:ext cx="2533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0087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                   Vµ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CC0099"/>
                </a:solidFill>
                <a:latin typeface=".VnCooper" pitchFamily="34" charset="0"/>
              </a:rPr>
              <a:t>4</a:t>
            </a:r>
            <a:r>
              <a:rPr lang="en-US" sz="5000" dirty="0" smtClean="0">
                <a:solidFill>
                  <a:srgbClr val="CC0099"/>
                </a:solidFill>
                <a:latin typeface=".VnCooper" pitchFamily="34" charset="0"/>
              </a:rPr>
              <a:t>5</a:t>
            </a:r>
            <a:endParaRPr lang="vi-VN" sz="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95858"/>
              </p:ext>
            </p:extLst>
          </p:nvPr>
        </p:nvGraphicFramePr>
        <p:xfrm>
          <a:off x="89336" y="1295400"/>
          <a:ext cx="89154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86327"/>
                <a:gridCol w="1094873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cuûi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cöûi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chaøo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ñeõo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rau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caâu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reâu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dòu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söu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1000" y="1828800"/>
            <a:ext cx="2514600" cy="990600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khaâu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vaù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324600" y="1834055"/>
            <a:ext cx="2514600" cy="990600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ngoâi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1000" y="3161708"/>
            <a:ext cx="25146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veû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1000" y="4550980"/>
            <a:ext cx="25146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chòu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khoù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352800" y="1834055"/>
            <a:ext cx="25146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göûi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quaø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362700" y="4522076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keùo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352800" y="3136154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keâu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324600" y="3161708"/>
            <a:ext cx="2514600" cy="990600"/>
          </a:xfrm>
          <a:prstGeom prst="roundRect">
            <a:avLst/>
          </a:prstGeom>
          <a:solidFill>
            <a:srgbClr val="FFDA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52800" y="4550980"/>
            <a:ext cx="2514600" cy="990600"/>
          </a:xfrm>
          <a:prstGeom prst="roundRect">
            <a:avLst/>
          </a:prstGeom>
          <a:solidFill>
            <a:srgbClr val="FFD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trí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88923"/>
              </p:ext>
            </p:extLst>
          </p:nvPr>
        </p:nvGraphicFramePr>
        <p:xfrm>
          <a:off x="89336" y="1295400"/>
          <a:ext cx="8915400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86327"/>
                <a:gridCol w="1094873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cuûi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cöûi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chaøo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ñeõo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rau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caâu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reâu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dòu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söu</a:t>
                      </a:r>
                      <a:endParaRPr lang="vi-VN" sz="2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81000" y="2611820"/>
            <a:ext cx="2514600" cy="990600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khaâu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vaù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324600" y="2617075"/>
            <a:ext cx="2514600" cy="990600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ngoâi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3944728"/>
            <a:ext cx="25146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veû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5334000"/>
            <a:ext cx="25146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chòu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khoù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800" y="2617075"/>
            <a:ext cx="2514600" cy="990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göûi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quaø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62700" y="5305096"/>
            <a:ext cx="2514600" cy="990600"/>
          </a:xfrm>
          <a:prstGeom prst="roundRect">
            <a:avLst/>
          </a:prstGeom>
          <a:solidFill>
            <a:srgbClr val="B7FF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keùo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52800" y="3919174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keâu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24600" y="3944728"/>
            <a:ext cx="2514600" cy="990600"/>
          </a:xfrm>
          <a:prstGeom prst="roundRect">
            <a:avLst/>
          </a:prstGeom>
          <a:solidFill>
            <a:srgbClr val="FFDA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rau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5334000"/>
            <a:ext cx="2514600" cy="990600"/>
          </a:xfrm>
          <a:prstGeom prst="roundRect">
            <a:avLst/>
          </a:prstGeom>
          <a:solidFill>
            <a:srgbClr val="FFD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trí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115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1828800"/>
            <a:ext cx="8241424" cy="389408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heø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Tam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Ñaûo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taùn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ngoïn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coû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coøn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thiu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thiu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nguû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ngaém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maây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tröa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heø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Tam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Ñaûo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deã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chòu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2200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4000" y="1600200"/>
            <a:ext cx="610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Taøu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neo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ñaäu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ven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VNI-Avo" pitchFamily="2" charset="0"/>
              </a:rPr>
              <a:t>bôø</a:t>
            </a:r>
            <a:r>
              <a:rPr lang="en-US" sz="4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172</Words>
  <Application>Microsoft Office PowerPoint</Application>
  <PresentationFormat>On-screen Show (4:3)</PresentationFormat>
  <Paragraphs>74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.VnCooperH</vt:lpstr>
      <vt:lpstr>.VnCooper</vt:lpstr>
      <vt:lpstr>Calibri</vt:lpstr>
      <vt:lpstr>Arial Rounded MT Bold</vt:lpstr>
      <vt:lpstr>.VnAvant</vt:lpstr>
      <vt:lpstr>Times New Roman</vt:lpstr>
      <vt:lpstr>HP-087</vt:lpstr>
      <vt:lpstr>Comic Sans MS</vt:lpstr>
      <vt:lpstr>VNI-Avo</vt:lpstr>
      <vt:lpstr>Office Theme</vt:lpstr>
      <vt:lpstr>1_Default Design</vt:lpstr>
      <vt:lpstr>PowerPoint Presentation</vt:lpstr>
      <vt:lpstr>     ¤N TËP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347</cp:revision>
  <dcterms:created xsi:type="dcterms:W3CDTF">2006-08-16T00:00:00Z</dcterms:created>
  <dcterms:modified xsi:type="dcterms:W3CDTF">2020-08-25T17:13:33Z</dcterms:modified>
</cp:coreProperties>
</file>